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194" r:id="rId3"/>
    <p:sldId id="1200" r:id="rId4"/>
    <p:sldId id="1199" r:id="rId5"/>
    <p:sldId id="1198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6" autoAdjust="0"/>
    <p:restoredTop sz="72720" autoAdjust="0"/>
  </p:normalViewPr>
  <p:slideViewPr>
    <p:cSldViewPr>
      <p:cViewPr varScale="1">
        <p:scale>
          <a:sx n="168" d="100"/>
          <a:sy n="168" d="100"/>
        </p:scale>
        <p:origin x="216" y="53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5/20/22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60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80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71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90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Timothy 3:16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 indeed, we confess, is the mystery of godliness: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He was manifested in the flesh,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vindicated by the Spirit,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1200" indent="-2032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seen by angels,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proclaimed among the nations,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believed on in the world,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 up in glory. </a:t>
            </a:r>
          </a:p>
        </p:txBody>
      </p:sp>
    </p:spTree>
    <p:extLst>
      <p:ext uri="{BB962C8B-B14F-4D97-AF65-F5344CB8AC3E}">
        <p14:creationId xmlns:p14="http://schemas.microsoft.com/office/powerpoint/2010/main" val="182283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Mystery of Godliness – God revealed in Jesus Christ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0" y="409228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Mankind search in many places to connect with God...  But God has revealed the only way</a:t>
            </a:r>
          </a:p>
        </p:txBody>
      </p:sp>
    </p:spTree>
    <p:extLst>
      <p:ext uri="{BB962C8B-B14F-4D97-AF65-F5344CB8AC3E}">
        <p14:creationId xmlns:p14="http://schemas.microsoft.com/office/powerpoint/2010/main" val="88772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 indeed, we confess, is the mystery of godliness: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He was manifested in the flesh,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vindicated by the Spirit,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1200" indent="-2032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seen by angels,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proclaimed among the nations,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believed on in the world,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 up in glory. </a:t>
            </a:r>
          </a:p>
        </p:txBody>
      </p:sp>
    </p:spTree>
    <p:extLst>
      <p:ext uri="{BB962C8B-B14F-4D97-AF65-F5344CB8AC3E}">
        <p14:creationId xmlns:p14="http://schemas.microsoft.com/office/powerpoint/2010/main" val="299144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Mystery of Godliness – God revealed in Jesus Christ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0" y="409228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Mankind search in many places to connect with God...  But God has revealed the only way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0" y="778560"/>
            <a:ext cx="43559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He was manifested in the flesh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A83158-1341-FE5A-5C07-0711E384CC2B}"/>
              </a:ext>
            </a:extLst>
          </p:cNvPr>
          <p:cNvSpPr txBox="1"/>
          <p:nvPr/>
        </p:nvSpPr>
        <p:spPr>
          <a:xfrm>
            <a:off x="8964" y="1072616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for man to elevate himself to God.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Jesus, God came down to 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51E770-00F5-DA21-A21F-A061863DA5BA}"/>
              </a:ext>
            </a:extLst>
          </p:cNvPr>
          <p:cNvSpPr txBox="1"/>
          <p:nvPr/>
        </p:nvSpPr>
        <p:spPr>
          <a:xfrm>
            <a:off x="-8965" y="1621243"/>
            <a:ext cx="43559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vindicated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[justified]</a:t>
            </a:r>
            <a:r>
              <a:rPr lang="en-AU" sz="2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 by the Spirit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E2E71C-1E34-1D2F-8F53-0560FA53DF04}"/>
              </a:ext>
            </a:extLst>
          </p:cNvPr>
          <p:cNvSpPr txBox="1"/>
          <p:nvPr/>
        </p:nvSpPr>
        <p:spPr>
          <a:xfrm>
            <a:off x="-1" y="1915299"/>
            <a:ext cx="363589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prophets foretold His coming;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7F16AE-18F2-5918-0AC4-B4FFDDC4FAFF}"/>
              </a:ext>
            </a:extLst>
          </p:cNvPr>
          <p:cNvSpPr txBox="1"/>
          <p:nvPr/>
        </p:nvSpPr>
        <p:spPr>
          <a:xfrm>
            <a:off x="4139952" y="1625424"/>
            <a:ext cx="489654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know Jesus is the way to Godliness because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97AA0A-3DED-BA99-0A77-62A78FBFB358}"/>
              </a:ext>
            </a:extLst>
          </p:cNvPr>
          <p:cNvSpPr txBox="1"/>
          <p:nvPr/>
        </p:nvSpPr>
        <p:spPr>
          <a:xfrm>
            <a:off x="3531384" y="1949618"/>
            <a:ext cx="22547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Angels;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B46A79-1E2A-0451-467C-B01F68C0A32A}"/>
              </a:ext>
            </a:extLst>
          </p:cNvPr>
          <p:cNvSpPr txBox="1"/>
          <p:nvPr/>
        </p:nvSpPr>
        <p:spPr>
          <a:xfrm>
            <a:off x="5002995" y="1914817"/>
            <a:ext cx="22547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voice of God;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CB38AA-4677-33D7-81FB-6935189106BB}"/>
              </a:ext>
            </a:extLst>
          </p:cNvPr>
          <p:cNvSpPr txBox="1"/>
          <p:nvPr/>
        </p:nvSpPr>
        <p:spPr>
          <a:xfrm>
            <a:off x="7149334" y="1914817"/>
            <a:ext cx="22547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resurrection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33B146-90D4-6965-A502-29E9F2361EE0}"/>
              </a:ext>
            </a:extLst>
          </p:cNvPr>
          <p:cNvSpPr txBox="1"/>
          <p:nvPr/>
        </p:nvSpPr>
        <p:spPr>
          <a:xfrm>
            <a:off x="0" y="2203948"/>
            <a:ext cx="43559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seen by angels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3C041A-8705-5423-DC00-25EADA8B49C9}"/>
              </a:ext>
            </a:extLst>
          </p:cNvPr>
          <p:cNvSpPr txBox="1"/>
          <p:nvPr/>
        </p:nvSpPr>
        <p:spPr>
          <a:xfrm>
            <a:off x="25730" y="2514820"/>
            <a:ext cx="701130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angels testify about Him and bow before Him in adoration worship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232D65-D863-7145-3132-0F8476DF673B}"/>
              </a:ext>
            </a:extLst>
          </p:cNvPr>
          <p:cNvSpPr txBox="1"/>
          <p:nvPr/>
        </p:nvSpPr>
        <p:spPr>
          <a:xfrm>
            <a:off x="0" y="2804583"/>
            <a:ext cx="43559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proclaimed among the nations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AE81E5-0CD5-5D19-C918-20E391E9C634}"/>
              </a:ext>
            </a:extLst>
          </p:cNvPr>
          <p:cNvSpPr txBox="1"/>
          <p:nvPr/>
        </p:nvSpPr>
        <p:spPr>
          <a:xfrm>
            <a:off x="54983" y="3114341"/>
            <a:ext cx="8981513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182563" indent="-182563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The Name of Jesus is proclaimed throughout the years, all over the world</a:t>
            </a:r>
          </a:p>
          <a:p>
            <a:r>
              <a:rPr lang="en-AU" dirty="0"/>
              <a:t>People saved;    Lives transformed;    Multitudes gather with one purpose – to worship Christ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30B80B-771C-156F-E331-F01A8F6361A5}"/>
              </a:ext>
            </a:extLst>
          </p:cNvPr>
          <p:cNvSpPr txBox="1"/>
          <p:nvPr/>
        </p:nvSpPr>
        <p:spPr>
          <a:xfrm>
            <a:off x="-8964" y="3674160"/>
            <a:ext cx="43559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believed on in the world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529157-6439-0A11-2994-93BCC010DB0E}"/>
              </a:ext>
            </a:extLst>
          </p:cNvPr>
          <p:cNvSpPr txBox="1"/>
          <p:nvPr/>
        </p:nvSpPr>
        <p:spPr>
          <a:xfrm>
            <a:off x="46019" y="3983918"/>
            <a:ext cx="8981513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>
            <a:defPPr>
              <a:defRPr lang="en-AU"/>
            </a:defPPr>
            <a:lvl1pPr marL="182563" indent="-182563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AU" dirty="0"/>
              <a:t>Jesus is raised from the dead and lives;</a:t>
            </a:r>
          </a:p>
          <a:p>
            <a:r>
              <a:rPr lang="en-AU" dirty="0">
                <a:latin typeface="Comic Sans MS" panose="030F0902030302020204" pitchFamily="66" charset="0"/>
              </a:rPr>
              <a:t>Blessed are those who have not seen and yet have believed.</a:t>
            </a:r>
          </a:p>
          <a:p>
            <a:endParaRPr lang="en-A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5A9D0F-76D6-2CF1-C878-A7C386FE84D2}"/>
              </a:ext>
            </a:extLst>
          </p:cNvPr>
          <p:cNvSpPr txBox="1"/>
          <p:nvPr/>
        </p:nvSpPr>
        <p:spPr>
          <a:xfrm>
            <a:off x="7620" y="4512808"/>
            <a:ext cx="43559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taken up in glory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D9FAF2-ED74-60B6-961C-ADF86526EF1C}"/>
              </a:ext>
            </a:extLst>
          </p:cNvPr>
          <p:cNvSpPr txBox="1"/>
          <p:nvPr/>
        </p:nvSpPr>
        <p:spPr>
          <a:xfrm>
            <a:off x="2188435" y="4567108"/>
            <a:ext cx="655487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ascended to the Father so He could send us His Holy Spirit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EF60BF-06C3-6402-F59F-4B029093935F}"/>
              </a:ext>
            </a:extLst>
          </p:cNvPr>
          <p:cNvSpPr txBox="1"/>
          <p:nvPr/>
        </p:nvSpPr>
        <p:spPr>
          <a:xfrm>
            <a:off x="24355" y="4879528"/>
            <a:ext cx="907362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mystery revealed: 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Christ in you, the hope of glory.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E44EFF-9E1C-E31D-D988-1FD8600737DB}"/>
              </a:ext>
            </a:extLst>
          </p:cNvPr>
          <p:cNvSpPr txBox="1"/>
          <p:nvPr/>
        </p:nvSpPr>
        <p:spPr>
          <a:xfrm>
            <a:off x="1115616" y="5252548"/>
            <a:ext cx="6700266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 Jesus returns, we continue to confess the mystery of Godliness</a:t>
            </a:r>
          </a:p>
        </p:txBody>
      </p:sp>
    </p:spTree>
    <p:extLst>
      <p:ext uri="{BB962C8B-B14F-4D97-AF65-F5344CB8AC3E}">
        <p14:creationId xmlns:p14="http://schemas.microsoft.com/office/powerpoint/2010/main" val="338122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 uiExpand="1" build="p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147933</TotalTime>
  <Words>341</Words>
  <Application>Microsoft Macintosh PowerPoint</Application>
  <PresentationFormat>On-screen Show (16:10)</PresentationFormat>
  <Paragraphs>52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2387</cp:revision>
  <cp:lastPrinted>2022-05-13T22:39:23Z</cp:lastPrinted>
  <dcterms:created xsi:type="dcterms:W3CDTF">2016-11-04T06:28:01Z</dcterms:created>
  <dcterms:modified xsi:type="dcterms:W3CDTF">2022-05-20T04:22:33Z</dcterms:modified>
</cp:coreProperties>
</file>